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94686"/>
  </p:normalViewPr>
  <p:slideViewPr>
    <p:cSldViewPr snapToGrid="0" snapToObjects="1">
      <p:cViewPr varScale="1">
        <p:scale>
          <a:sx n="77" d="100"/>
          <a:sy n="77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Structure </a:t>
            </a:r>
            <a:r>
              <a:rPr lang="mr-IN" dirty="0" smtClean="0"/>
              <a:t>–</a:t>
            </a:r>
            <a:r>
              <a:rPr lang="en-US" dirty="0" smtClean="0"/>
              <a:t> Continuous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 smtClean="0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t>Coordination and Collaboration in Git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t>Folium is an excellent mapping package, but making visualizations can be overly complex and cumbersome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t>Tradeoffs between pre-processing and on the fly data processing.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t>More minimalist Folium map detail</a:t>
            </a:r>
          </a:p>
          <a:p>
            <a:r>
              <a:t>Color coding to better display increases and decreases in collisions</a:t>
            </a:r>
          </a:p>
          <a:p>
            <a:r>
              <a:t>Added map labeling, legend</a:t>
            </a:r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8-06-04 at 11.13.17 PM.png" descr="Screen Shot 2018-06-04 at 11.13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5861" y="4937177"/>
            <a:ext cx="6258590" cy="385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ve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Use of s</a:t>
            </a:r>
            <a:r>
              <a:rPr dirty="0" smtClean="0"/>
              <a:t>tatistics </a:t>
            </a:r>
            <a:r>
              <a:rPr lang="en-US" dirty="0" smtClean="0"/>
              <a:t>to better address the</a:t>
            </a:r>
            <a:r>
              <a:rPr dirty="0" smtClean="0"/>
              <a:t> </a:t>
            </a:r>
            <a:r>
              <a:rPr dirty="0"/>
              <a:t>research question, </a:t>
            </a:r>
            <a:r>
              <a:rPr lang="en-US" dirty="0" smtClean="0"/>
              <a:t>e.g. </a:t>
            </a:r>
            <a:r>
              <a:rPr dirty="0" smtClean="0"/>
              <a:t>statistical </a:t>
            </a:r>
            <a:r>
              <a:rPr dirty="0"/>
              <a:t>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</a:t>
            </a:r>
            <a:r>
              <a:rPr lang="en-US" dirty="0" smtClean="0"/>
              <a:t>structure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655</Words>
  <Application>Microsoft Macintosh PowerPoint</Application>
  <PresentationFormat>Custom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7</cp:revision>
  <dcterms:modified xsi:type="dcterms:W3CDTF">2018-06-05T18:46:23Z</dcterms:modified>
</cp:coreProperties>
</file>